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CC3300"/>
    <a:srgbClr val="990033"/>
    <a:srgbClr val="333399"/>
    <a:srgbClr val="3333CC"/>
    <a:srgbClr val="6600CC"/>
    <a:srgbClr val="CC99FF"/>
    <a:srgbClr val="9966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2976" y="4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4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1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8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5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42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1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0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5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1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8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4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FD2ED-E564-4E14-8DD0-03CCF1DB152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91739" y="360293"/>
            <a:ext cx="8729445" cy="1200329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o-RO" sz="2400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17 noiembrie ziua acțiunii </a:t>
            </a:r>
          </a:p>
          <a:p>
            <a:pPr algn="ctr"/>
            <a:r>
              <a:rPr lang="ro-RO" sz="2400" b="1" cap="all" dirty="0">
                <a:solidFill>
                  <a:schemeClr val="bg1"/>
                </a:solidFill>
                <a:latin typeface="Bahnschrift" panose="020B0502040204020203" pitchFamily="34" charset="0"/>
              </a:rPr>
              <a:t>pentru eliminarea cancerului DE COL UTERIN</a:t>
            </a:r>
            <a:endParaRPr lang="en-US" sz="2400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 algn="ctr"/>
            <a:r>
              <a:rPr lang="en-GB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Informeaz</a:t>
            </a:r>
            <a:r>
              <a:rPr lang="ro-RO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ă-te! Testează-te! </a:t>
            </a:r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 </a:t>
            </a:r>
            <a:r>
              <a:rPr lang="ro-RO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V</a:t>
            </a:r>
            <a:r>
              <a:rPr lang="en-GB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accineaz</a:t>
            </a:r>
            <a:r>
              <a:rPr lang="ro-RO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ă</a:t>
            </a:r>
            <a:r>
              <a:rPr lang="en-GB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-</a:t>
            </a:r>
            <a:r>
              <a:rPr lang="en-GB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te</a:t>
            </a:r>
            <a:r>
              <a:rPr lang="ro-RO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!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323118" y="13719122"/>
            <a:ext cx="5508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EC56412-78E1-C5C0-B01C-2D4E51CC5782}"/>
              </a:ext>
            </a:extLst>
          </p:cNvPr>
          <p:cNvSpPr txBox="1"/>
          <p:nvPr/>
        </p:nvSpPr>
        <p:spPr>
          <a:xfrm>
            <a:off x="948940" y="8843403"/>
            <a:ext cx="808237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</a:t>
            </a:r>
            <a:r>
              <a:rPr lang="en-US" sz="1800" b="1" ker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Obiectivele Strategiei Globale de Eliminare a Cancerului de Col Uterin – OMS</a:t>
            </a:r>
            <a:endParaRPr lang="en-US" sz="14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C137C55-EA03-1790-F3BB-132D98764EDE}"/>
              </a:ext>
            </a:extLst>
          </p:cNvPr>
          <p:cNvSpPr txBox="1"/>
          <p:nvPr/>
        </p:nvSpPr>
        <p:spPr>
          <a:xfrm>
            <a:off x="1217547" y="7341380"/>
            <a:ext cx="4127512" cy="1323439"/>
          </a:xfrm>
          <a:prstGeom prst="rect">
            <a:avLst/>
          </a:prstGeom>
          <a:solidFill>
            <a:srgbClr val="0099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ro-RO" sz="1600" kern="10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Cancerul de col uterin este </a:t>
            </a:r>
            <a:r>
              <a:rPr lang="ro-RO" sz="16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 de creșterea necontrolată a unor celule anormale în </a:t>
            </a:r>
            <a:endParaRPr lang="en-GB" sz="1600" kern="1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o-RO" sz="16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mucoasa colului uterin.</a:t>
            </a:r>
          </a:p>
          <a:p>
            <a:pPr algn="ctr"/>
            <a:r>
              <a:rPr lang="ro-RO" sz="1600" kern="1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Cele mai multe cazuri se datorează </a:t>
            </a:r>
            <a:r>
              <a:rPr lang="ro-RO" sz="1600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infectiei persistente cu HPV</a:t>
            </a:r>
            <a:endParaRPr lang="en-US" sz="1600" b="1" cap="all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C75E0FF2-07EE-9125-F7A8-81B9B1807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566" y="1560622"/>
            <a:ext cx="3326408" cy="300618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C00B98C-1208-5F9F-7DD0-A13507F089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1511" y="4559621"/>
            <a:ext cx="3347068" cy="3007132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3B911BFF-52FF-26FD-F98B-E776D8056850}"/>
              </a:ext>
            </a:extLst>
          </p:cNvPr>
          <p:cNvSpPr txBox="1"/>
          <p:nvPr/>
        </p:nvSpPr>
        <p:spPr>
          <a:xfrm>
            <a:off x="5745774" y="7535655"/>
            <a:ext cx="3505200" cy="1263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kern="100">
                <a:solidFill>
                  <a:srgbClr val="0099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România are cea mai ridicată incidenţă şi mortalitate prin cancer de col uterin în Uniunea Europeană, 2020 </a:t>
            </a:r>
            <a:endParaRPr lang="en-US" kern="100">
              <a:solidFill>
                <a:srgbClr val="0099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F3591B-42C2-61AD-48DD-999A48AF34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739" y="1695773"/>
            <a:ext cx="5354167" cy="518380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8A8829B-80DF-3416-03C7-09109F706F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6830" y="9295696"/>
            <a:ext cx="6777283" cy="3347232"/>
          </a:xfrm>
          <a:prstGeom prst="rect">
            <a:avLst/>
          </a:prstGeom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AD3E1A6E-65D5-41FD-128B-B25F01FEE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51204"/>
            <a:ext cx="2431258" cy="755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8343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</TotalTime>
  <Words>79</Words>
  <Application>Microsoft Office PowerPoint</Application>
  <PresentationFormat>A3 Paper (297x420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Sorina Irimie</dc:creator>
  <cp:lastModifiedBy>Livia.Cioran</cp:lastModifiedBy>
  <cp:revision>27</cp:revision>
  <cp:lastPrinted>2023-09-29T06:35:55Z</cp:lastPrinted>
  <dcterms:created xsi:type="dcterms:W3CDTF">2023-09-28T07:17:21Z</dcterms:created>
  <dcterms:modified xsi:type="dcterms:W3CDTF">2023-11-16T11:41:18Z</dcterms:modified>
</cp:coreProperties>
</file>