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1522075" cy="16094075"/>
  <p:notesSz cx="6858000" cy="9144000"/>
  <p:embeddedFontLst>
    <p:embeddedFont>
      <p:font typeface="Bahnschrift" panose="020B0502040204020203" pitchFamily="34" charset="0"/>
      <p:regular r:id="rId4"/>
      <p:bold r:id="rId5"/>
    </p:embeddedFont>
    <p:embeddedFont>
      <p:font typeface="Bahnschrift SemiBold SemiConden" panose="020B0502040204020203" pitchFamily="34" charset="0"/>
      <p:bold r:id="rId6"/>
    </p:embeddedFont>
    <p:embeddedFont>
      <p:font typeface="Merriweather" panose="00000500000000000000" pitchFamily="2" charset="0"/>
      <p:regular r:id="rId7"/>
      <p:bold r:id="rId8"/>
      <p:italic r:id="rId9"/>
      <p:boldItalic r:id="rId10"/>
    </p:embeddedFont>
    <p:embeddedFont>
      <p:font typeface="Montserrat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9" userDrawn="1">
          <p15:clr>
            <a:srgbClr val="A4A3A4"/>
          </p15:clr>
        </p15:guide>
        <p15:guide id="2" pos="3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4890" y="150"/>
      </p:cViewPr>
      <p:guideLst>
        <p:guide orient="horz" pos="3379"/>
        <p:guide pos="36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1F58-6C3E-4C3E-9DC2-034DBD86D98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1143000"/>
            <a:ext cx="220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F044-64EA-40DD-B153-84F92083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8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6F044-64EA-40DD-B153-84F92083D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3333064"/>
            <a:ext cx="4896882" cy="2299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6079984"/>
            <a:ext cx="4032726" cy="27419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752" y="429674"/>
            <a:ext cx="1296233" cy="9154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52" y="429674"/>
            <a:ext cx="3792683" cy="91547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6894623"/>
            <a:ext cx="4896882" cy="2130975"/>
          </a:xfrm>
        </p:spPr>
        <p:txBody>
          <a:bodyPr anchor="t"/>
          <a:lstStyle>
            <a:lvl1pPr algn="l">
              <a:defRPr sz="25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4547571"/>
            <a:ext cx="4896882" cy="2347052"/>
          </a:xfrm>
        </p:spPr>
        <p:txBody>
          <a:bodyPr anchor="b"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52" y="2503524"/>
            <a:ext cx="2544458" cy="7080897"/>
          </a:xfrm>
        </p:spPr>
        <p:txBody>
          <a:bodyPr/>
          <a:lstStyle>
            <a:lvl1pPr>
              <a:defRPr sz="1764"/>
            </a:lvl1pPr>
            <a:lvl2pPr>
              <a:defRPr sz="1512"/>
            </a:lvl2pPr>
            <a:lvl3pPr>
              <a:defRPr sz="1260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528" y="2503524"/>
            <a:ext cx="2544458" cy="7080897"/>
          </a:xfrm>
        </p:spPr>
        <p:txBody>
          <a:bodyPr/>
          <a:lstStyle>
            <a:lvl1pPr>
              <a:defRPr sz="1764"/>
            </a:lvl1pPr>
            <a:lvl2pPr>
              <a:defRPr sz="1512"/>
            </a:lvl2pPr>
            <a:lvl3pPr>
              <a:defRPr sz="1260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2401694"/>
            <a:ext cx="2545459" cy="10009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8036" indent="0">
              <a:buNone/>
              <a:defRPr sz="1260" b="1"/>
            </a:lvl2pPr>
            <a:lvl3pPr marL="576072" indent="0">
              <a:buNone/>
              <a:defRPr sz="1134" b="1"/>
            </a:lvl3pPr>
            <a:lvl4pPr marL="864108" indent="0">
              <a:buNone/>
              <a:defRPr sz="1008" b="1"/>
            </a:lvl4pPr>
            <a:lvl5pPr marL="1152144" indent="0">
              <a:buNone/>
              <a:defRPr sz="1008" b="1"/>
            </a:lvl5pPr>
            <a:lvl6pPr marL="1440180" indent="0">
              <a:buNone/>
              <a:defRPr sz="1008" b="1"/>
            </a:lvl6pPr>
            <a:lvl7pPr marL="1728216" indent="0">
              <a:buNone/>
              <a:defRPr sz="1008" b="1"/>
            </a:lvl7pPr>
            <a:lvl8pPr marL="2016252" indent="0">
              <a:buNone/>
              <a:defRPr sz="1008" b="1"/>
            </a:lvl8pPr>
            <a:lvl9pPr marL="2304288" indent="0">
              <a:buNone/>
              <a:defRPr sz="10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2" y="3402606"/>
            <a:ext cx="2545459" cy="6181814"/>
          </a:xfrm>
        </p:spPr>
        <p:txBody>
          <a:bodyPr/>
          <a:lstStyle>
            <a:lvl1pPr>
              <a:defRPr sz="1512"/>
            </a:lvl1pPr>
            <a:lvl2pPr>
              <a:defRPr sz="1260"/>
            </a:lvl2pPr>
            <a:lvl3pPr>
              <a:defRPr sz="1134"/>
            </a:lvl3pPr>
            <a:lvl4pPr>
              <a:defRPr sz="1008"/>
            </a:lvl4pPr>
            <a:lvl5pPr>
              <a:defRPr sz="1008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7" y="2401694"/>
            <a:ext cx="2546459" cy="10009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8036" indent="0">
              <a:buNone/>
              <a:defRPr sz="1260" b="1"/>
            </a:lvl2pPr>
            <a:lvl3pPr marL="576072" indent="0">
              <a:buNone/>
              <a:defRPr sz="1134" b="1"/>
            </a:lvl3pPr>
            <a:lvl4pPr marL="864108" indent="0">
              <a:buNone/>
              <a:defRPr sz="1008" b="1"/>
            </a:lvl4pPr>
            <a:lvl5pPr marL="1152144" indent="0">
              <a:buNone/>
              <a:defRPr sz="1008" b="1"/>
            </a:lvl5pPr>
            <a:lvl6pPr marL="1440180" indent="0">
              <a:buNone/>
              <a:defRPr sz="1008" b="1"/>
            </a:lvl6pPr>
            <a:lvl7pPr marL="1728216" indent="0">
              <a:buNone/>
              <a:defRPr sz="1008" b="1"/>
            </a:lvl7pPr>
            <a:lvl8pPr marL="2016252" indent="0">
              <a:buNone/>
              <a:defRPr sz="1008" b="1"/>
            </a:lvl8pPr>
            <a:lvl9pPr marL="2304288" indent="0">
              <a:buNone/>
              <a:defRPr sz="10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7" y="3402606"/>
            <a:ext cx="2546459" cy="6181814"/>
          </a:xfrm>
        </p:spPr>
        <p:txBody>
          <a:bodyPr/>
          <a:lstStyle>
            <a:lvl1pPr>
              <a:defRPr sz="1512"/>
            </a:lvl1pPr>
            <a:lvl2pPr>
              <a:defRPr sz="1260"/>
            </a:lvl2pPr>
            <a:lvl3pPr>
              <a:defRPr sz="1134"/>
            </a:lvl3pPr>
            <a:lvl4pPr>
              <a:defRPr sz="1008"/>
            </a:lvl4pPr>
            <a:lvl5pPr>
              <a:defRPr sz="1008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427189"/>
            <a:ext cx="1895342" cy="1818034"/>
          </a:xfrm>
        </p:spPr>
        <p:txBody>
          <a:bodyPr anchor="b"/>
          <a:lstStyle>
            <a:lvl1pPr algn="l">
              <a:defRPr sz="12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427189"/>
            <a:ext cx="3220580" cy="9157231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2245224"/>
            <a:ext cx="1895342" cy="7339197"/>
          </a:xfrm>
        </p:spPr>
        <p:txBody>
          <a:bodyPr/>
          <a:lstStyle>
            <a:lvl1pPr marL="0" indent="0">
              <a:buNone/>
              <a:defRPr sz="882"/>
            </a:lvl1pPr>
            <a:lvl2pPr marL="288036" indent="0">
              <a:buNone/>
              <a:defRPr sz="756"/>
            </a:lvl2pPr>
            <a:lvl3pPr marL="576072" indent="0">
              <a:buNone/>
              <a:defRPr sz="630"/>
            </a:lvl3pPr>
            <a:lvl4pPr marL="864108" indent="0">
              <a:buNone/>
              <a:defRPr sz="567"/>
            </a:lvl4pPr>
            <a:lvl5pPr marL="1152144" indent="0">
              <a:buNone/>
              <a:defRPr sz="567"/>
            </a:lvl5pPr>
            <a:lvl6pPr marL="1440180" indent="0">
              <a:buNone/>
              <a:defRPr sz="567"/>
            </a:lvl6pPr>
            <a:lvl7pPr marL="1728216" indent="0">
              <a:buNone/>
              <a:defRPr sz="567"/>
            </a:lvl7pPr>
            <a:lvl8pPr marL="2016252" indent="0">
              <a:buNone/>
              <a:defRPr sz="567"/>
            </a:lvl8pPr>
            <a:lvl9pPr marL="2304288" indent="0">
              <a:buNone/>
              <a:defRPr sz="5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3" y="7510568"/>
            <a:ext cx="3456623" cy="886665"/>
          </a:xfrm>
        </p:spPr>
        <p:txBody>
          <a:bodyPr anchor="b"/>
          <a:lstStyle>
            <a:lvl1pPr algn="l">
              <a:defRPr sz="12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3" y="958690"/>
            <a:ext cx="3456623" cy="6437630"/>
          </a:xfrm>
        </p:spPr>
        <p:txBody>
          <a:bodyPr/>
          <a:lstStyle>
            <a:lvl1pPr marL="0" indent="0">
              <a:buNone/>
              <a:defRPr sz="2016"/>
            </a:lvl1pPr>
            <a:lvl2pPr marL="288036" indent="0">
              <a:buNone/>
              <a:defRPr sz="1764"/>
            </a:lvl2pPr>
            <a:lvl3pPr marL="576072" indent="0">
              <a:buNone/>
              <a:defRPr sz="1512"/>
            </a:lvl3pPr>
            <a:lvl4pPr marL="864108" indent="0">
              <a:buNone/>
              <a:defRPr sz="1260"/>
            </a:lvl4pPr>
            <a:lvl5pPr marL="1152144" indent="0">
              <a:buNone/>
              <a:defRPr sz="1260"/>
            </a:lvl5pPr>
            <a:lvl6pPr marL="1440180" indent="0">
              <a:buNone/>
              <a:defRPr sz="1260"/>
            </a:lvl6pPr>
            <a:lvl7pPr marL="1728216" indent="0">
              <a:buNone/>
              <a:defRPr sz="1260"/>
            </a:lvl7pPr>
            <a:lvl8pPr marL="2016252" indent="0">
              <a:buNone/>
              <a:defRPr sz="1260"/>
            </a:lvl8pPr>
            <a:lvl9pPr marL="2304288" indent="0">
              <a:buNone/>
              <a:defRPr sz="12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3" y="8397233"/>
            <a:ext cx="3456623" cy="1259212"/>
          </a:xfrm>
        </p:spPr>
        <p:txBody>
          <a:bodyPr/>
          <a:lstStyle>
            <a:lvl1pPr marL="0" indent="0">
              <a:buNone/>
              <a:defRPr sz="882"/>
            </a:lvl1pPr>
            <a:lvl2pPr marL="288036" indent="0">
              <a:buNone/>
              <a:defRPr sz="756"/>
            </a:lvl2pPr>
            <a:lvl3pPr marL="576072" indent="0">
              <a:buNone/>
              <a:defRPr sz="630"/>
            </a:lvl3pPr>
            <a:lvl4pPr marL="864108" indent="0">
              <a:buNone/>
              <a:defRPr sz="567"/>
            </a:lvl4pPr>
            <a:lvl5pPr marL="1152144" indent="0">
              <a:buNone/>
              <a:defRPr sz="567"/>
            </a:lvl5pPr>
            <a:lvl6pPr marL="1440180" indent="0">
              <a:buNone/>
              <a:defRPr sz="567"/>
            </a:lvl6pPr>
            <a:lvl7pPr marL="1728216" indent="0">
              <a:buNone/>
              <a:defRPr sz="567"/>
            </a:lvl7pPr>
            <a:lvl8pPr marL="2016252" indent="0">
              <a:buNone/>
              <a:defRPr sz="567"/>
            </a:lvl8pPr>
            <a:lvl9pPr marL="2304288" indent="0">
              <a:buNone/>
              <a:defRPr sz="5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52" y="429673"/>
            <a:ext cx="5184934" cy="178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2" y="2503524"/>
            <a:ext cx="5184934" cy="708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8052" y="9944550"/>
            <a:ext cx="1344242" cy="57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354" y="9944550"/>
            <a:ext cx="1824329" cy="57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8744" y="9944550"/>
            <a:ext cx="1344242" cy="57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072" rtl="0" eaLnBrk="1" latinLnBrk="0" hangingPunct="1"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576072" rtl="0" eaLnBrk="1" latinLnBrk="0" hangingPunct="1">
        <a:spcBef>
          <a:spcPct val="20000"/>
        </a:spcBef>
        <a:buFont typeface="Arial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68059" indent="-180023" algn="l" defTabSz="576072" rtl="0" eaLnBrk="1" latinLnBrk="0" hangingPunct="1">
        <a:spcBef>
          <a:spcPct val="20000"/>
        </a:spcBef>
        <a:buFont typeface="Arial" pitchFamily="34" charset="0"/>
        <a:buChar char="–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defTabSz="576072" rtl="0" eaLnBrk="1" latinLnBrk="0" hangingPunct="1">
        <a:spcBef>
          <a:spcPct val="20000"/>
        </a:spcBef>
        <a:buFont typeface="Arial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defTabSz="576072" rtl="0" eaLnBrk="1" latinLnBrk="0" hangingPunct="1">
        <a:spcBef>
          <a:spcPct val="20000"/>
        </a:spcBef>
        <a:buFont typeface="Arial" pitchFamily="34" charset="0"/>
        <a:buChar char="–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defTabSz="576072" rtl="0" eaLnBrk="1" latinLnBrk="0" hangingPunct="1">
        <a:spcBef>
          <a:spcPct val="20000"/>
        </a:spcBef>
        <a:buFont typeface="Arial" pitchFamily="34" charset="0"/>
        <a:buChar char="»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spcBef>
          <a:spcPct val="20000"/>
        </a:spcBef>
        <a:buFont typeface="Arial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spcBef>
          <a:spcPct val="20000"/>
        </a:spcBef>
        <a:buFont typeface="Arial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spcBef>
          <a:spcPct val="20000"/>
        </a:spcBef>
        <a:buFont typeface="Arial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spcBef>
          <a:spcPct val="20000"/>
        </a:spcBef>
        <a:buFont typeface="Arial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2"/>
          <p:cNvSpPr/>
          <p:nvPr/>
        </p:nvSpPr>
        <p:spPr>
          <a:xfrm>
            <a:off x="0" y="2520001"/>
            <a:ext cx="11408141" cy="8811025"/>
          </a:xfrm>
          <a:custGeom>
            <a:avLst/>
            <a:gdLst/>
            <a:ahLst/>
            <a:cxnLst/>
            <a:rect l="l" t="t" r="r" b="b"/>
            <a:pathLst>
              <a:path w="9405983" h="7642361">
                <a:moveTo>
                  <a:pt x="0" y="0"/>
                </a:moveTo>
                <a:lnTo>
                  <a:pt x="9405982" y="0"/>
                </a:lnTo>
                <a:lnTo>
                  <a:pt x="9405982" y="7642361"/>
                </a:lnTo>
                <a:lnTo>
                  <a:pt x="0" y="7642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1" name="Freeform 2"/>
          <p:cNvSpPr/>
          <p:nvPr/>
        </p:nvSpPr>
        <p:spPr>
          <a:xfrm>
            <a:off x="113934" y="5305113"/>
            <a:ext cx="11408141" cy="8811025"/>
          </a:xfrm>
          <a:custGeom>
            <a:avLst/>
            <a:gdLst/>
            <a:ahLst/>
            <a:cxnLst/>
            <a:rect l="l" t="t" r="r" b="b"/>
            <a:pathLst>
              <a:path w="9405983" h="7642361">
                <a:moveTo>
                  <a:pt x="0" y="0"/>
                </a:moveTo>
                <a:lnTo>
                  <a:pt x="9405982" y="0"/>
                </a:lnTo>
                <a:lnTo>
                  <a:pt x="9405982" y="7642361"/>
                </a:lnTo>
                <a:lnTo>
                  <a:pt x="0" y="7642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8973" y="5857856"/>
            <a:ext cx="8438238" cy="9157215"/>
          </a:xfrm>
          <a:custGeom>
            <a:avLst/>
            <a:gdLst/>
            <a:ahLst/>
            <a:cxnLst/>
            <a:rect l="l" t="t" r="r" b="b"/>
            <a:pathLst>
              <a:path w="12918558" h="9258300">
                <a:moveTo>
                  <a:pt x="0" y="0"/>
                </a:moveTo>
                <a:lnTo>
                  <a:pt x="12918558" y="0"/>
                </a:lnTo>
                <a:lnTo>
                  <a:pt x="12918558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62798" t="-4857" r="-22407" b="-15869"/>
            </a:stretch>
          </a:blipFill>
        </p:spPr>
      </p:sp>
      <p:sp>
        <p:nvSpPr>
          <p:cNvPr id="3" name="TextBox 7"/>
          <p:cNvSpPr txBox="1"/>
          <p:nvPr/>
        </p:nvSpPr>
        <p:spPr>
          <a:xfrm>
            <a:off x="2086378" y="2152972"/>
            <a:ext cx="771174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21"/>
              </a:lnSpc>
            </a:pPr>
            <a:r>
              <a:rPr lang="ro-RO" sz="6336" dirty="0">
                <a:solidFill>
                  <a:srgbClr val="6FD1B9"/>
                </a:solidFill>
                <a:latin typeface="Bahnschrift" panose="020B0502040204020203" pitchFamily="34" charset="0"/>
              </a:rPr>
              <a:t>Ziua mondială a apei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1559006" y="3068521"/>
            <a:ext cx="8583507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2816" b="1" dirty="0">
                <a:solidFill>
                  <a:srgbClr val="6FD1B9"/>
                </a:solidFill>
                <a:latin typeface="Montserrat Bold"/>
              </a:rPr>
              <a:t>22 MARTIE 2024</a:t>
            </a:r>
            <a:endParaRPr lang="ro-RO" sz="2816" b="1" dirty="0">
              <a:solidFill>
                <a:srgbClr val="6FD1B9"/>
              </a:solidFill>
              <a:latin typeface="Montserrat Bold"/>
            </a:endParaRPr>
          </a:p>
          <a:p>
            <a:pPr algn="ctr">
              <a:lnSpc>
                <a:spcPts val="6273"/>
              </a:lnSpc>
            </a:pPr>
            <a:r>
              <a:rPr lang="ro-RO" sz="387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APA</a:t>
            </a:r>
            <a:r>
              <a:rPr lang="en-US" sz="387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ESTE</a:t>
            </a:r>
            <a:r>
              <a:rPr lang="ro-RO" sz="387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en-US" sz="387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SĂNĂTATE, PACE ŞI PROSPERITATE</a:t>
            </a:r>
            <a:r>
              <a:rPr lang="ro-RO" sz="387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!</a:t>
            </a:r>
            <a:endParaRPr lang="en-US" sz="387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pPr algn="ctr">
              <a:lnSpc>
                <a:spcPts val="6273"/>
              </a:lnSpc>
            </a:pPr>
            <a:endParaRPr lang="en-US" sz="2816" dirty="0">
              <a:solidFill>
                <a:srgbClr val="6FD1B9"/>
              </a:solidFill>
              <a:latin typeface="Montserrat Bold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67180" y="352212"/>
            <a:ext cx="3545377" cy="1455106"/>
          </a:xfrm>
          <a:custGeom>
            <a:avLst/>
            <a:gdLst/>
            <a:ahLst/>
            <a:cxnLst/>
            <a:rect l="l" t="t" r="r" b="b"/>
            <a:pathLst>
              <a:path w="4028678" h="1653464">
                <a:moveTo>
                  <a:pt x="0" y="0"/>
                </a:moveTo>
                <a:lnTo>
                  <a:pt x="4028678" y="0"/>
                </a:lnTo>
                <a:lnTo>
                  <a:pt x="4028678" y="1653464"/>
                </a:lnTo>
                <a:lnTo>
                  <a:pt x="0" y="16534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9" name="Freeform 6"/>
          <p:cNvSpPr/>
          <p:nvPr/>
        </p:nvSpPr>
        <p:spPr>
          <a:xfrm>
            <a:off x="2010671" y="7199108"/>
            <a:ext cx="2895600" cy="2715308"/>
          </a:xfrm>
          <a:custGeom>
            <a:avLst/>
            <a:gdLst/>
            <a:ahLst/>
            <a:cxnLst/>
            <a:rect l="l" t="t" r="r" b="b"/>
            <a:pathLst>
              <a:path w="5143500" h="2526003">
                <a:moveTo>
                  <a:pt x="0" y="0"/>
                </a:moveTo>
                <a:lnTo>
                  <a:pt x="5143500" y="0"/>
                </a:lnTo>
                <a:lnTo>
                  <a:pt x="5143500" y="2526004"/>
                </a:lnTo>
                <a:lnTo>
                  <a:pt x="0" y="25260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l="-92122"/>
            </a:stretch>
          </a:blipFill>
        </p:spPr>
      </p:sp>
      <p:sp>
        <p:nvSpPr>
          <p:cNvPr id="60" name="TextBox 59"/>
          <p:cNvSpPr txBox="1"/>
          <p:nvPr/>
        </p:nvSpPr>
        <p:spPr>
          <a:xfrm>
            <a:off x="2473169" y="15230253"/>
            <a:ext cx="751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– pentru distribuție gratuită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748F7-1A2B-E95C-EDD8-76B471A703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0" y="14134101"/>
            <a:ext cx="1191826" cy="11918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6B297-FAE0-8CB8-A3E8-FDE62868D507}"/>
              </a:ext>
            </a:extLst>
          </p:cNvPr>
          <p:cNvSpPr txBox="1"/>
          <p:nvPr/>
        </p:nvSpPr>
        <p:spPr>
          <a:xfrm>
            <a:off x="1622176" y="14458017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erriweather" panose="00000500000000000000" pitchFamily="2" charset="0"/>
              </a:rPr>
              <a:t>Ministerul</a:t>
            </a:r>
            <a:endParaRPr lang="en-US" sz="1400" dirty="0">
              <a:solidFill>
                <a:schemeClr val="bg1"/>
              </a:solidFill>
              <a:latin typeface="Merriweather" panose="00000500000000000000" pitchFamily="2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Merriweather" panose="00000500000000000000" pitchFamily="2" charset="0"/>
              </a:rPr>
              <a:t>S</a:t>
            </a:r>
            <a:r>
              <a:rPr lang="ro-RO" sz="1400" dirty="0">
                <a:solidFill>
                  <a:schemeClr val="bg1"/>
                </a:solidFill>
                <a:latin typeface="Merriweather" panose="00000500000000000000" pitchFamily="2" charset="0"/>
              </a:rPr>
              <a:t>ănătății</a:t>
            </a:r>
            <a:endParaRPr lang="en-US" sz="1400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41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Montserrat Bold</vt:lpstr>
      <vt:lpstr>Arial</vt:lpstr>
      <vt:lpstr>Bahnschrift</vt:lpstr>
      <vt:lpstr>Merriweather</vt:lpstr>
      <vt:lpstr>Bahnschrift SemiBold SemiConden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(creată din documentul tău)</dc:title>
  <dc:creator>dr. Sorina Irimie</dc:creator>
  <cp:lastModifiedBy>Cristina Cris MAC</cp:lastModifiedBy>
  <cp:revision>20</cp:revision>
  <cp:lastPrinted>2024-02-05T11:55:48Z</cp:lastPrinted>
  <dcterms:created xsi:type="dcterms:W3CDTF">2006-08-16T00:00:00Z</dcterms:created>
  <dcterms:modified xsi:type="dcterms:W3CDTF">2024-03-18T07:29:05Z</dcterms:modified>
  <dc:identifier>DAF768fjqB0</dc:identifier>
</cp:coreProperties>
</file>